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6"/>
  </p:notesMasterIdLst>
  <p:sldIdLst>
    <p:sldId id="290" r:id="rId2"/>
    <p:sldId id="257" r:id="rId3"/>
    <p:sldId id="299" r:id="rId4"/>
    <p:sldId id="344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41"/>
    <p:restoredTop sz="74966"/>
  </p:normalViewPr>
  <p:slideViewPr>
    <p:cSldViewPr snapToGrid="0">
      <p:cViewPr varScale="1">
        <p:scale>
          <a:sx n="94" d="100"/>
          <a:sy n="94" d="100"/>
        </p:scale>
        <p:origin x="2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37269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06913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82831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2023-02-27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hyperlink" Target="https://japanintercultural.com/about-us/news/avoiding-meeting-madness-in-a-japanese-company/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275820" y="1031583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algn="ctr"/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February 2023 OPEN+ 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Montserrat" pitchFamily="2" charset="77"/>
              </a:rPr>
              <a:t>3 Key Skills of Facilitating Meetings at Micron</a:t>
            </a: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4411" y="1137486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30337" y="2268507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dirty="0">
                <a:solidFill>
                  <a:schemeClr val="bg1"/>
                </a:solidFill>
              </a:rPr>
              <a:t>1) What are some best practices for facilitating meetings </a:t>
            </a:r>
            <a:r>
              <a:rPr lang="en-US" sz="2500" b="1" dirty="0">
                <a:solidFill>
                  <a:schemeClr val="bg1"/>
                </a:solidFill>
              </a:rPr>
              <a:t>in Japan/Japanese</a:t>
            </a:r>
            <a:r>
              <a:rPr lang="en-US" sz="2500" dirty="0">
                <a:solidFill>
                  <a:schemeClr val="bg1"/>
                </a:solidFill>
              </a:rPr>
              <a:t>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dirty="0">
                <a:solidFill>
                  <a:schemeClr val="bg1"/>
                </a:solidFill>
              </a:rPr>
              <a:t>2) What things should you avoid when facilitating meetings </a:t>
            </a:r>
            <a:r>
              <a:rPr lang="en-US" sz="2500" b="1" dirty="0">
                <a:solidFill>
                  <a:schemeClr val="bg1"/>
                </a:solidFill>
              </a:rPr>
              <a:t>in Japan/Japanese</a:t>
            </a:r>
            <a:r>
              <a:rPr lang="en-US" sz="2500" dirty="0">
                <a:solidFill>
                  <a:schemeClr val="bg1"/>
                </a:solidFill>
              </a:rPr>
              <a:t>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dirty="0">
                <a:solidFill>
                  <a:schemeClr val="bg1"/>
                </a:solidFill>
              </a:rPr>
              <a:t>3) What are some general best practices for facilitating meetings in any language?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7321" r="17321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Faciliating Meetings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CFA744-871D-DE3A-1129-9C4724C7940A}"/>
              </a:ext>
            </a:extLst>
          </p:cNvPr>
          <p:cNvSpPr txBox="1">
            <a:spLocks/>
          </p:cNvSpPr>
          <p:nvPr/>
        </p:nvSpPr>
        <p:spPr>
          <a:xfrm>
            <a:off x="3562066" y="333209"/>
            <a:ext cx="8161361" cy="6340545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Meeting Facilitation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Develop a question-based agenda/attitude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Your aim should be to </a:t>
            </a:r>
            <a:r>
              <a:rPr lang="en-US" sz="2400" i="1" dirty="0">
                <a:solidFill>
                  <a:schemeClr val="tx1"/>
                </a:solidFill>
              </a:rPr>
              <a:t>facilitate</a:t>
            </a:r>
            <a:r>
              <a:rPr lang="en-US" sz="2400" dirty="0">
                <a:solidFill>
                  <a:schemeClr val="tx1"/>
                </a:solidFill>
              </a:rPr>
              <a:t> the meeting and encourage all participants to share relevant information.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Instead of asking yes/no-answer questions, try to ask open-ended questions: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X Conor, do you have anything to share?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 Conor, what would you like to share with us?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Keep the meeting on track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Don’t be afraid to bring participants back on track when necessary.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Acknowledge any information participants share, but try not to criticize: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X Thanks Conor, but let’s try to stick to ABC on the agenda.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 Conor, thanks for sharing that and I’m sure we can speak about that at/on [time/date/in the future] so let’s get back to ABC.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Summarize effectively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Before moving on to the part of the agenda, aim to summarize the main points/relevant information: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 So, to summarize, Conor says ABC and Steve has told us about XYZ. Does that sound accurate to everyone?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32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847" y="333210"/>
            <a:ext cx="7772273" cy="618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JP" sz="3600" b="1" dirty="0">
                <a:solidFill>
                  <a:schemeClr val="tx1"/>
                </a:solidFill>
              </a:rPr>
              <a:t>Key points</a:t>
            </a:r>
            <a:endParaRPr lang="en-JP" sz="3600" dirty="0">
              <a:solidFill>
                <a:schemeClr val="tx1"/>
              </a:solidFill>
            </a:endParaRPr>
          </a:p>
          <a:p>
            <a:pPr marL="514350" indent="-514350">
              <a:buFont typeface="Wingdings 2" pitchFamily="18" charset="2"/>
              <a:buAutoNum type="arabicParenR"/>
            </a:pPr>
            <a:r>
              <a:rPr lang="en-US" sz="2800" b="1" dirty="0">
                <a:solidFill>
                  <a:schemeClr val="tx1"/>
                </a:solidFill>
              </a:rPr>
              <a:t>Develop a question-based agenda/attitude </a:t>
            </a:r>
          </a:p>
          <a:p>
            <a:pPr marL="514350" indent="-514350">
              <a:buFont typeface="Wingdings 2" pitchFamily="18" charset="2"/>
              <a:buAutoNum type="arabicParenR"/>
            </a:pPr>
            <a:r>
              <a:rPr lang="en-US" sz="2800" b="1" dirty="0">
                <a:solidFill>
                  <a:schemeClr val="tx1"/>
                </a:solidFill>
              </a:rPr>
              <a:t>Keep the meeting on track</a:t>
            </a:r>
          </a:p>
          <a:p>
            <a:pPr marL="514350" indent="-514350">
              <a:buFont typeface="Wingdings 2" pitchFamily="18" charset="2"/>
              <a:buAutoNum type="arabicParenR"/>
            </a:pPr>
            <a:r>
              <a:rPr lang="en-US" sz="2800" b="1" dirty="0">
                <a:solidFill>
                  <a:schemeClr val="tx1"/>
                </a:solidFill>
              </a:rPr>
              <a:t>Summarize effectively</a:t>
            </a:r>
          </a:p>
          <a:p>
            <a:pPr marL="0" indent="0">
              <a:buNone/>
            </a:pPr>
            <a:endParaRPr lang="en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3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8333</TotalTime>
  <Words>267</Words>
  <Application>Microsoft Macintosh PowerPoint</Application>
  <PresentationFormat>Widescreen</PresentationFormat>
  <Paragraphs>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Corbel</vt:lpstr>
      <vt:lpstr>Lucida Grande</vt:lpstr>
      <vt:lpstr>Montserrat</vt:lpstr>
      <vt:lpstr>Wingdings 2</vt:lpstr>
      <vt:lpstr>Frame</vt:lpstr>
      <vt:lpstr>PowerPoint Presentation</vt:lpstr>
      <vt:lpstr>PowerPoint Presentation</vt:lpstr>
      <vt:lpstr>Faciliating Meetings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Aherne Conor Michael</cp:lastModifiedBy>
  <cp:revision>23</cp:revision>
  <dcterms:modified xsi:type="dcterms:W3CDTF">2023-02-27T11:11:11Z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