
<file path=[Content_Types].xml><?xml version="1.0" encoding="utf-8"?>
<Types xmlns="http://schemas.openxmlformats.org/package/2006/content-types">
  <Default Extension="jpeg" ContentType="image/jpeg"/>
  <Default Extension="jpg!d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9"/>
  </p:notesMasterIdLst>
  <p:sldIdLst>
    <p:sldId id="290" r:id="rId2"/>
    <p:sldId id="257" r:id="rId3"/>
    <p:sldId id="299" r:id="rId4"/>
    <p:sldId id="320" r:id="rId5"/>
    <p:sldId id="343" r:id="rId6"/>
    <p:sldId id="345" r:id="rId7"/>
    <p:sldId id="344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03"/>
    <p:restoredTop sz="74966"/>
  </p:normalViewPr>
  <p:slideViewPr>
    <p:cSldViewPr snapToGrid="0">
      <p:cViewPr varScale="1">
        <p:scale>
          <a:sx n="94" d="100"/>
          <a:sy n="94" d="100"/>
        </p:scale>
        <p:origin x="2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06913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945839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2831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!d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hyperlink" Target="https://pxhere.com/en/photo/144764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275820" y="1795155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September OPEN+ </a:t>
            </a:r>
          </a:p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Advanced Presentation Techniques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5500" b="1" i="0" u="none" strike="noStrike" cap="none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4411" y="1137486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0" y="2132030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1) What are the essentials of making effective virtual presentations?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2) What might be considered an effective presentation technique in your culture, but not in other cultures?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3) Are there any specific presentation techniques/elements required at Micron?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5465" r="15465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Advanced Presentation Techniques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CFA744-871D-DE3A-1129-9C4724C7940A}"/>
              </a:ext>
            </a:extLst>
          </p:cNvPr>
          <p:cNvSpPr txBox="1">
            <a:spLocks/>
          </p:cNvSpPr>
          <p:nvPr/>
        </p:nvSpPr>
        <p:spPr>
          <a:xfrm>
            <a:off x="3691847" y="333210"/>
            <a:ext cx="7772273" cy="618243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One slide, one message</a:t>
            </a:r>
          </a:p>
          <a:p>
            <a:pPr marL="0" indent="0">
              <a:buFont typeface="Wingdings 2" pitchFamily="18" charset="2"/>
              <a:buNone/>
            </a:pPr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If you find yourself making more than one key point on one slide, split the slide into 2/3 slides.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Create a take-home message!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How?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Example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Example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32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Advanced Presentation Techniques (Micron Practice)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9DB8-F245-E7BA-AD4E-C8D82D373DC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>
              <a:solidFill>
                <a:schemeClr val="tx1"/>
              </a:solidFill>
            </a:endParaRP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EF19F4B4-E249-5EBA-2934-0EBE4FA38A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196" y="660904"/>
            <a:ext cx="7447496" cy="55361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471C9F-30D0-D3D0-882A-7DAB874F53C6}"/>
              </a:ext>
            </a:extLst>
          </p:cNvPr>
          <p:cNvSpPr txBox="1"/>
          <p:nvPr/>
        </p:nvSpPr>
        <p:spPr>
          <a:xfrm>
            <a:off x="5145207" y="5454537"/>
            <a:ext cx="64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2018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D0114E-2B96-A1C3-DC95-780C721D4DF5}"/>
              </a:ext>
            </a:extLst>
          </p:cNvPr>
          <p:cNvSpPr txBox="1"/>
          <p:nvPr/>
        </p:nvSpPr>
        <p:spPr>
          <a:xfrm>
            <a:off x="6741266" y="5461566"/>
            <a:ext cx="643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2019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4421A6-3D93-D895-6361-B6156009934E}"/>
              </a:ext>
            </a:extLst>
          </p:cNvPr>
          <p:cNvSpPr txBox="1"/>
          <p:nvPr/>
        </p:nvSpPr>
        <p:spPr>
          <a:xfrm>
            <a:off x="8326033" y="5464091"/>
            <a:ext cx="64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7A80E3-5271-1760-608A-136E5CAF0006}"/>
              </a:ext>
            </a:extLst>
          </p:cNvPr>
          <p:cNvSpPr txBox="1"/>
          <p:nvPr/>
        </p:nvSpPr>
        <p:spPr>
          <a:xfrm>
            <a:off x="9913044" y="5461566"/>
            <a:ext cx="63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1BC14F-52A3-99F7-22D5-60896258D7A3}"/>
              </a:ext>
            </a:extLst>
          </p:cNvPr>
          <p:cNvSpPr txBox="1"/>
          <p:nvPr/>
        </p:nvSpPr>
        <p:spPr>
          <a:xfrm>
            <a:off x="5049674" y="640030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0772BA"/>
                </a:solidFill>
              </a:rPr>
              <a:t>DRAM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163138-D344-107E-F494-78C42739286A}"/>
              </a:ext>
            </a:extLst>
          </p:cNvPr>
          <p:cNvSpPr txBox="1"/>
          <p:nvPr/>
        </p:nvSpPr>
        <p:spPr>
          <a:xfrm>
            <a:off x="6096000" y="64003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accent1">
                    <a:lumMod val="50000"/>
                  </a:schemeClr>
                </a:solidFill>
              </a:rPr>
              <a:t>NAND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492251-81AF-414B-D77A-3171E1D05BCC}"/>
              </a:ext>
            </a:extLst>
          </p:cNvPr>
          <p:cNvSpPr txBox="1"/>
          <p:nvPr/>
        </p:nvSpPr>
        <p:spPr>
          <a:xfrm>
            <a:off x="7062989" y="6400300"/>
            <a:ext cx="359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tx2"/>
                </a:solidFill>
              </a:rPr>
              <a:t>Other - (3D X</a:t>
            </a:r>
            <a:r>
              <a:rPr lang="en-US" dirty="0">
                <a:solidFill>
                  <a:schemeClr val="tx2"/>
                </a:solidFill>
              </a:rPr>
              <a:t>p</a:t>
            </a:r>
            <a:r>
              <a:rPr lang="en-JP" dirty="0">
                <a:solidFill>
                  <a:schemeClr val="tx2"/>
                </a:solidFill>
              </a:rPr>
              <a:t>oint Memory or NOR)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71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68" y="1128408"/>
            <a:ext cx="3096071" cy="4601183"/>
          </a:xfrm>
        </p:spPr>
        <p:txBody>
          <a:bodyPr/>
          <a:lstStyle/>
          <a:p>
            <a:r>
              <a:rPr lang="en-JP" dirty="0"/>
              <a:t>Advanced Presentation Techniques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A1104-B5E3-C3A4-A78D-0E7929918858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B82403-8D0A-2E03-1399-AED50ECAEF95}"/>
              </a:ext>
            </a:extLst>
          </p:cNvPr>
          <p:cNvSpPr txBox="1">
            <a:spLocks/>
          </p:cNvSpPr>
          <p:nvPr/>
        </p:nvSpPr>
        <p:spPr>
          <a:xfrm>
            <a:off x="3691847" y="333210"/>
            <a:ext cx="7772273" cy="618243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Convince your audience</a:t>
            </a:r>
          </a:p>
          <a:p>
            <a:pPr marL="0" indent="0">
              <a:buFont typeface="Wingdings 2" pitchFamily="18" charset="2"/>
              <a:buNone/>
            </a:pPr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Rhetorical techniques can help create a more engaging presentation.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Let’s focus on two here: Repetition and Rhetorical questions.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What are these?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Repetition - Simply repeat your key point (”To repeat [MAIN POINT]</a:t>
            </a:r>
          </a:p>
          <a:p>
            <a:r>
              <a:rPr lang="en-US" sz="2400" dirty="0">
                <a:solidFill>
                  <a:schemeClr val="tx1"/>
                </a:solidFill>
              </a:rPr>
              <a:t>Rhetorical question - So, how can we solve this problem? Well, I believe we can…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7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Advanced Presentation Techniques (Micron Practice)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9DB8-F245-E7BA-AD4E-C8D82D373DC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>
              <a:solidFill>
                <a:schemeClr val="tx1"/>
              </a:solidFill>
            </a:endParaRP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73E0207C-CBF3-4A4E-8C55-4ADFFEA31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950" y="768154"/>
            <a:ext cx="8259097" cy="51206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6878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847" y="333210"/>
            <a:ext cx="7772273" cy="618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JP" sz="3600" b="1" dirty="0">
                <a:solidFill>
                  <a:schemeClr val="tx1"/>
                </a:solidFill>
              </a:rPr>
              <a:t>Key points</a:t>
            </a:r>
            <a:endParaRPr lang="en-JP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1) One slide, one message (and create an effective, one-line, key message before moving on to the next slide)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2) Employ rhetorical devices to engage audience (repetition, question &amp; answer pairs etc.)</a:t>
            </a:r>
            <a:endParaRPr lang="en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3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7038</TotalTime>
  <Words>238</Words>
  <Application>Microsoft Macintosh PowerPoint</Application>
  <PresentationFormat>Widescreen</PresentationFormat>
  <Paragraphs>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Corbel</vt:lpstr>
      <vt:lpstr>Lucida Grande</vt:lpstr>
      <vt:lpstr>Wingdings 2</vt:lpstr>
      <vt:lpstr>Frame</vt:lpstr>
      <vt:lpstr>PowerPoint Presentation</vt:lpstr>
      <vt:lpstr>PowerPoint Presentation</vt:lpstr>
      <vt:lpstr>Advanced Presentation Techniques</vt:lpstr>
      <vt:lpstr>Advanced Presentation Techniques (Micron Practice)</vt:lpstr>
      <vt:lpstr>Advanced Presentation Techniques</vt:lpstr>
      <vt:lpstr>Advanced Presentation Techniques (Micron Practice)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Aherne Conor Michael</cp:lastModifiedBy>
  <cp:revision>16</cp:revision>
  <dcterms:modified xsi:type="dcterms:W3CDTF">2022-10-03T00:42:58Z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