
<file path=[Content_Types].xml><?xml version="1.0" encoding="utf-8"?>
<Types xmlns="http://schemas.openxmlformats.org/package/2006/content-types">
  <Default Extension="jpeg" ContentType="image/jpeg"/>
  <Default Extension="jpg!d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8" r:id="rId1"/>
  </p:sldMasterIdLst>
  <p:notesMasterIdLst>
    <p:notesMasterId r:id="rId9"/>
  </p:notesMasterIdLst>
  <p:sldIdLst>
    <p:sldId id="290" r:id="rId2"/>
    <p:sldId id="257" r:id="rId3"/>
    <p:sldId id="299" r:id="rId4"/>
    <p:sldId id="320" r:id="rId5"/>
    <p:sldId id="343" r:id="rId6"/>
    <p:sldId id="345" r:id="rId7"/>
    <p:sldId id="344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4A9BC294-FFE2-49D5-8D69-9E1BD2C41BD5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BBFC77FB-9ED0-4EC9-95AA-A1379042E64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03"/>
    <p:restoredTop sz="74966"/>
  </p:normalViewPr>
  <p:slideViewPr>
    <p:cSldViewPr snapToGrid="0">
      <p:cViewPr varScale="1">
        <p:scale>
          <a:sx n="94" d="100"/>
          <a:sy n="94" d="100"/>
        </p:scale>
        <p:origin x="2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9319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3069134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1945839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82831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10/3/22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57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10/3/22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49134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10/3/22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1873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87008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6312-AC00-46C3-AEE1-C5B158050214}" type="datetimeFigureOut">
              <a:rPr lang="en-CA" smtClean="0"/>
              <a:t>2022-10-03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1CA7-520B-4B54-9B99-EDFF994F01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1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70687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10/3/22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23289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10/3/22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393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10/3/22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8570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7728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10/3/22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0837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10/3/22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57327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03176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!d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hyperlink" Target="https://pxhere.com/en/photo/144764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9308D9-2B70-45C2-9D9E-801EC1596A78}"/>
              </a:ext>
            </a:extLst>
          </p:cNvPr>
          <p:cNvSpPr txBox="1"/>
          <p:nvPr/>
        </p:nvSpPr>
        <p:spPr>
          <a:xfrm>
            <a:off x="275820" y="1795155"/>
            <a:ext cx="7001301" cy="34582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b">
            <a:normAutofit/>
          </a:bodyPr>
          <a:lstStyle/>
          <a:p>
            <a:pPr marL="40639" marR="40639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0" lang="en-US" sz="5500" b="1" i="0" u="none" strike="noStrike" cap="none" normalizeH="0" dirty="0">
                <a:ln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September OPEN+ </a:t>
            </a:r>
          </a:p>
          <a:p>
            <a:pPr marL="40639" marR="40639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Advanced Presentation Techniques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5500" b="1" i="0" u="none" strike="noStrike" cap="none" normalizeH="0" dirty="0">
              <a:ln>
                <a:noFill/>
              </a:ln>
              <a:solidFill>
                <a:srgbClr val="FFFFFF"/>
              </a:solidFill>
              <a:effectLst/>
              <a:uFill>
                <a:solidFill>
                  <a:srgbClr val="000000"/>
                </a:solidFill>
              </a:uFill>
              <a:latin typeface="+mj-lt"/>
              <a:ea typeface="+mj-ea"/>
              <a:cs typeface="+mj-cs"/>
              <a:sym typeface="Arial"/>
            </a:endParaRPr>
          </a:p>
        </p:txBody>
      </p:sp>
      <p:pic>
        <p:nvPicPr>
          <p:cNvPr id="12" name="Picture 11" descr="Logo&#10;&#10;Description automatically generated with medium confidence">
            <a:extLst>
              <a:ext uri="{FF2B5EF4-FFF2-40B4-BE49-F238E27FC236}">
                <a16:creationId xmlns:a16="http://schemas.microsoft.com/office/drawing/2014/main" id="{9DD5315D-5FCD-4A2F-835E-71C87FC7D9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574" y="1695799"/>
            <a:ext cx="3458249" cy="345824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custDataLst>
      <p:tags r:id="rId1"/>
    </p:custDataLst>
    <p:extLst>
      <p:ext uri="{BB962C8B-B14F-4D97-AF65-F5344CB8AC3E}">
        <p14:creationId xmlns:p14="http://schemas.microsoft.com/office/powerpoint/2010/main" val="10588788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B86EEAC6-011F-4499-ACFF-2FDC742DB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970F14D-B6E6-40EA-96B4-4E18D0CF9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13A95FF-1A75-49AA-86AE-EED61BD0E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9BBE2-3C39-554C-B307-4E04EF750681}"/>
              </a:ext>
            </a:extLst>
          </p:cNvPr>
          <p:cNvSpPr txBox="1"/>
          <p:nvPr/>
        </p:nvSpPr>
        <p:spPr>
          <a:xfrm>
            <a:off x="274411" y="1137486"/>
            <a:ext cx="4016116" cy="12554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ctr">
            <a:normAutofit/>
          </a:bodyPr>
          <a:lstStyle/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3300" spc="-60" dirty="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OPEN+ 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300" b="0" i="0" u="none" strike="noStrike" cap="none" spc="-60" normalizeH="0" dirty="0">
                <a:ln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Discussion Questions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3300" b="0" i="0" u="none" strike="noStrike" cap="none" spc="-60" normalizeH="0" dirty="0">
              <a:ln>
                <a:noFill/>
              </a:ln>
              <a:solidFill>
                <a:srgbClr val="FFFFFF"/>
              </a:solidFill>
              <a:effectLst/>
              <a:uFill>
                <a:solidFill>
                  <a:srgbClr val="000000"/>
                </a:solidFill>
              </a:uFill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65" name="What's the secret behind good presentations?"/>
          <p:cNvSpPr txBox="1"/>
          <p:nvPr/>
        </p:nvSpPr>
        <p:spPr>
          <a:xfrm>
            <a:off x="0" y="2132030"/>
            <a:ext cx="4504263" cy="327458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91440" tIns="45720" rIns="91440" bIns="45720" rtlCol="0" anchor="t">
            <a:noAutofit/>
          </a:bodyPr>
          <a:lstStyle/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1"/>
                </a:solidFill>
              </a:rPr>
              <a:t>1) What are the essentials of making effective virtual presentations?</a:t>
            </a:r>
          </a:p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1"/>
                </a:solidFill>
              </a:rPr>
              <a:t>2) What might be considered an effective presentation technique in your culture, but not in other cultures?</a:t>
            </a:r>
          </a:p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1"/>
                </a:solidFill>
              </a:rPr>
              <a:t>3) Are there any specific presentation techniques/elements required at Micron?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A10B68-E634-1144-8BA6-FE9FE238E3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5465" r="15465"/>
          <a:stretch/>
        </p:blipFill>
        <p:spPr>
          <a:xfrm>
            <a:off x="5137463" y="759599"/>
            <a:ext cx="6193767" cy="53306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FF8E-F85B-1946-A787-7B0F9D5A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Advanced Presentation Techniques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CFA744-871D-DE3A-1129-9C4724C7940A}"/>
              </a:ext>
            </a:extLst>
          </p:cNvPr>
          <p:cNvSpPr txBox="1">
            <a:spLocks/>
          </p:cNvSpPr>
          <p:nvPr/>
        </p:nvSpPr>
        <p:spPr>
          <a:xfrm>
            <a:off x="3691847" y="333210"/>
            <a:ext cx="7772273" cy="6182436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3600" b="1" dirty="0">
                <a:solidFill>
                  <a:schemeClr val="tx1"/>
                </a:solidFill>
              </a:rPr>
              <a:t>One slide, one message</a:t>
            </a:r>
          </a:p>
          <a:p>
            <a:pPr marL="0" indent="0">
              <a:buFont typeface="Wingdings 2" pitchFamily="18" charset="2"/>
              <a:buNone/>
            </a:pPr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If you find yourself making more than one key point on one slide, split the slide into 2/3 slides.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Create a take-home message!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How?</a:t>
            </a:r>
          </a:p>
          <a:p>
            <a:r>
              <a:rPr lang="en-US" sz="2400" dirty="0">
                <a:solidFill>
                  <a:schemeClr val="tx1"/>
                </a:solidFill>
              </a:rPr>
              <a:t>Example</a:t>
            </a:r>
          </a:p>
          <a:p>
            <a:r>
              <a:rPr lang="en-US" sz="2400" dirty="0">
                <a:solidFill>
                  <a:schemeClr val="tx1"/>
                </a:solidFill>
              </a:rPr>
              <a:t>Example</a:t>
            </a:r>
          </a:p>
          <a:p>
            <a:r>
              <a:rPr lang="en-US" sz="2400" dirty="0">
                <a:solidFill>
                  <a:schemeClr val="tx1"/>
                </a:solidFill>
              </a:rPr>
              <a:t>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232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FF8E-F85B-1946-A787-7B0F9D5A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Advanced Presentation Techniques (Micron Practice)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D9DB8-F245-E7BA-AD4E-C8D82D373DCC}"/>
              </a:ext>
            </a:extLst>
          </p:cNvPr>
          <p:cNvSpPr txBox="1">
            <a:spLocks/>
          </p:cNvSpPr>
          <p:nvPr/>
        </p:nvSpPr>
        <p:spPr>
          <a:xfrm>
            <a:off x="3869268" y="864108"/>
            <a:ext cx="7686462" cy="512064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endParaRPr lang="en-JP" sz="2400" dirty="0">
              <a:solidFill>
                <a:schemeClr val="tx1"/>
              </a:solidFill>
            </a:endParaRP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EF19F4B4-E249-5EBA-2934-0EBE4FA38A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196" y="660904"/>
            <a:ext cx="7447496" cy="55361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471C9F-30D0-D3D0-882A-7DAB874F53C6}"/>
              </a:ext>
            </a:extLst>
          </p:cNvPr>
          <p:cNvSpPr txBox="1"/>
          <p:nvPr/>
        </p:nvSpPr>
        <p:spPr>
          <a:xfrm>
            <a:off x="5145207" y="5454537"/>
            <a:ext cx="640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2018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D0114E-2B96-A1C3-DC95-780C721D4DF5}"/>
              </a:ext>
            </a:extLst>
          </p:cNvPr>
          <p:cNvSpPr txBox="1"/>
          <p:nvPr/>
        </p:nvSpPr>
        <p:spPr>
          <a:xfrm>
            <a:off x="6741266" y="5461566"/>
            <a:ext cx="643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2019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4421A6-3D93-D895-6361-B6156009934E}"/>
              </a:ext>
            </a:extLst>
          </p:cNvPr>
          <p:cNvSpPr txBox="1"/>
          <p:nvPr/>
        </p:nvSpPr>
        <p:spPr>
          <a:xfrm>
            <a:off x="8326033" y="5464091"/>
            <a:ext cx="64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7A80E3-5271-1760-608A-136E5CAF0006}"/>
              </a:ext>
            </a:extLst>
          </p:cNvPr>
          <p:cNvSpPr txBox="1"/>
          <p:nvPr/>
        </p:nvSpPr>
        <p:spPr>
          <a:xfrm>
            <a:off x="9913044" y="5461566"/>
            <a:ext cx="635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2021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1BC14F-52A3-99F7-22D5-60896258D7A3}"/>
              </a:ext>
            </a:extLst>
          </p:cNvPr>
          <p:cNvSpPr txBox="1"/>
          <p:nvPr/>
        </p:nvSpPr>
        <p:spPr>
          <a:xfrm>
            <a:off x="5049674" y="6400300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0772BA"/>
                </a:solidFill>
              </a:rPr>
              <a:t>DRAM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163138-D344-107E-F494-78C42739286A}"/>
              </a:ext>
            </a:extLst>
          </p:cNvPr>
          <p:cNvSpPr txBox="1"/>
          <p:nvPr/>
        </p:nvSpPr>
        <p:spPr>
          <a:xfrm>
            <a:off x="6096000" y="640030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chemeClr val="accent1">
                    <a:lumMod val="50000"/>
                  </a:schemeClr>
                </a:solidFill>
              </a:rPr>
              <a:t>NAND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492251-81AF-414B-D77A-3171E1D05BCC}"/>
              </a:ext>
            </a:extLst>
          </p:cNvPr>
          <p:cNvSpPr txBox="1"/>
          <p:nvPr/>
        </p:nvSpPr>
        <p:spPr>
          <a:xfrm>
            <a:off x="7062989" y="6400300"/>
            <a:ext cx="359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chemeClr val="tx2"/>
                </a:solidFill>
              </a:rPr>
              <a:t>Other - (3D X</a:t>
            </a:r>
            <a:r>
              <a:rPr lang="en-US" dirty="0">
                <a:solidFill>
                  <a:schemeClr val="tx2"/>
                </a:solidFill>
              </a:rPr>
              <a:t>p</a:t>
            </a:r>
            <a:r>
              <a:rPr lang="en-JP" dirty="0">
                <a:solidFill>
                  <a:schemeClr val="tx2"/>
                </a:solidFill>
              </a:rPr>
              <a:t>oint Memory or NOR)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8712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9C51-DB9E-DA44-9A34-B5F5D4F79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68" y="1128408"/>
            <a:ext cx="3096071" cy="4601183"/>
          </a:xfrm>
        </p:spPr>
        <p:txBody>
          <a:bodyPr/>
          <a:lstStyle/>
          <a:p>
            <a:r>
              <a:rPr lang="en-JP" dirty="0"/>
              <a:t>Advanced Presentation Techniques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A1104-B5E3-C3A4-A78D-0E7929918858}"/>
              </a:ext>
            </a:extLst>
          </p:cNvPr>
          <p:cNvSpPr txBox="1">
            <a:spLocks/>
          </p:cNvSpPr>
          <p:nvPr/>
        </p:nvSpPr>
        <p:spPr>
          <a:xfrm>
            <a:off x="3869268" y="864108"/>
            <a:ext cx="7686462" cy="512064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endParaRPr lang="en-JP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FB82403-8D0A-2E03-1399-AED50ECAEF95}"/>
              </a:ext>
            </a:extLst>
          </p:cNvPr>
          <p:cNvSpPr txBox="1">
            <a:spLocks/>
          </p:cNvSpPr>
          <p:nvPr/>
        </p:nvSpPr>
        <p:spPr>
          <a:xfrm>
            <a:off x="3691847" y="333210"/>
            <a:ext cx="7772273" cy="6182436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3600" b="1" dirty="0">
                <a:solidFill>
                  <a:schemeClr val="tx1"/>
                </a:solidFill>
              </a:rPr>
              <a:t>Convince your audience</a:t>
            </a:r>
          </a:p>
          <a:p>
            <a:pPr marL="0" indent="0">
              <a:buFont typeface="Wingdings 2" pitchFamily="18" charset="2"/>
              <a:buNone/>
            </a:pPr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Rhetorical techniques can help create a more engaging presentation.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Let’s focus on two here: Repetition and Rhetorical questions.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What are these?</a:t>
            </a:r>
          </a:p>
          <a:p>
            <a:r>
              <a:rPr lang="en-US" sz="2400" dirty="0">
                <a:solidFill>
                  <a:schemeClr val="tx1"/>
                </a:solidFill>
              </a:rPr>
              <a:t>Repetition - Simply repeat your key point (”To repeat [MAIN POINT]</a:t>
            </a:r>
          </a:p>
          <a:p>
            <a:r>
              <a:rPr lang="en-US" sz="2400" dirty="0">
                <a:solidFill>
                  <a:schemeClr val="tx1"/>
                </a:solidFill>
              </a:rPr>
              <a:t>Rhetorical question - So, how can we solve this problem? Well, I believe we can…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79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FF8E-F85B-1946-A787-7B0F9D5A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Advanced Presentation Techniques (Micron Practice)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D9DB8-F245-E7BA-AD4E-C8D82D373DCC}"/>
              </a:ext>
            </a:extLst>
          </p:cNvPr>
          <p:cNvSpPr txBox="1">
            <a:spLocks/>
          </p:cNvSpPr>
          <p:nvPr/>
        </p:nvSpPr>
        <p:spPr>
          <a:xfrm>
            <a:off x="3869268" y="864108"/>
            <a:ext cx="7686462" cy="512064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endParaRPr lang="en-JP" sz="2400" dirty="0">
              <a:solidFill>
                <a:schemeClr val="tx1"/>
              </a:solidFill>
            </a:endParaRP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73E0207C-CBF3-4A4E-8C55-4ADFFEA31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950" y="768154"/>
            <a:ext cx="8259097" cy="51206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6878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22325-9ABE-CB4F-9064-7EBE8819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Strategies &amp; Workshop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B51BB-474F-1F4B-B955-61C734E1A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847" y="333210"/>
            <a:ext cx="7772273" cy="6182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JP" sz="3600" b="1" dirty="0">
                <a:solidFill>
                  <a:schemeClr val="tx1"/>
                </a:solidFill>
              </a:rPr>
              <a:t>Key points</a:t>
            </a:r>
            <a:endParaRPr lang="en-JP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1) One slide, one message (and create an effective, one-line, key message before moving on to the next slide)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2) Employ rhetorical devices to engage audience (repetition, question &amp; answer pairs etc.)</a:t>
            </a:r>
            <a:endParaRPr lang="en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83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Custom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1171B9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{A4FFE511-91EB-314F-9C38-0FC495113C26}tf10001124</Template>
  <TotalTime>7038</TotalTime>
  <Words>238</Words>
  <Application>Microsoft Macintosh PowerPoint</Application>
  <PresentationFormat>Widescreen</PresentationFormat>
  <Paragraphs>37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Corbel</vt:lpstr>
      <vt:lpstr>Lucida Grande</vt:lpstr>
      <vt:lpstr>Wingdings 2</vt:lpstr>
      <vt:lpstr>Frame</vt:lpstr>
      <vt:lpstr>PowerPoint Presentation</vt:lpstr>
      <vt:lpstr>PowerPoint Presentation</vt:lpstr>
      <vt:lpstr>Advanced Presentation Techniques</vt:lpstr>
      <vt:lpstr>Advanced Presentation Techniques (Micron Practice)</vt:lpstr>
      <vt:lpstr>Advanced Presentation Techniques</vt:lpstr>
      <vt:lpstr>Advanced Presentation Techniques (Micron Practice)</vt:lpstr>
      <vt:lpstr>Strategies &amp; Workshop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Presentations Part 1  </dc:title>
  <dc:creator>Stephen Daly</dc:creator>
  <cp:lastModifiedBy>Aherne Conor Michael</cp:lastModifiedBy>
  <cp:revision>16</cp:revision>
  <dcterms:modified xsi:type="dcterms:W3CDTF">2022-10-03T00:42:58Z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0D715749-171D-439E-AE18-642C474130A8</vt:lpwstr>
  </property>
  <property fmtid="{D5CDD505-2E9C-101B-9397-08002B2CF9AE}" pid="3" name="ArticulatePath">
    <vt:lpwstr>New Presentation Workshop [7976]</vt:lpwstr>
  </property>
</Properties>
</file>