
<file path=[Content_Types].xml><?xml version="1.0" encoding="utf-8"?>
<Types xmlns="http://schemas.openxmlformats.org/package/2006/content-types">
  <Default Extension="jpg!d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7"/>
  </p:notesMasterIdLst>
  <p:sldIdLst>
    <p:sldId id="290" r:id="rId2"/>
    <p:sldId id="257" r:id="rId3"/>
    <p:sldId id="317" r:id="rId4"/>
    <p:sldId id="318" r:id="rId5"/>
    <p:sldId id="304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4"/>
    <p:restoredTop sz="74966"/>
  </p:normalViewPr>
  <p:slideViewPr>
    <p:cSldViewPr snapToGrid="0">
      <p:cViewPr varScale="1">
        <p:scale>
          <a:sx n="94" d="100"/>
          <a:sy n="94" d="100"/>
        </p:scale>
        <p:origin x="10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00359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2022-04-27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4/27/22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!d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hyperlink" Target="https://pxhere.com/en/photo/144941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409432" y="1695798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Micron April OPEN+ </a:t>
            </a:r>
            <a:r>
              <a:rPr lang="en-US" sz="5500" b="1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Using “How” and  “Why” in Difficult Conversations</a:t>
            </a:r>
            <a:endParaRPr kumimoji="0" lang="en-US" sz="5500" b="1" i="0" u="none" strike="noStrike" cap="none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0866" y="1233020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26793" y="2230995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1) How do you feel when a global TM asks you “why” questions? E.g. “Why haven’t we completed this? Or “Why didn’t you tell me?”</a:t>
            </a:r>
          </a:p>
          <a:p>
            <a:pPr marL="760729" indent="-4572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AutoNum type="arabicParenR"/>
            </a:pPr>
            <a:endParaRPr lang="en-US" sz="2400" dirty="0">
              <a:solidFill>
                <a:schemeClr val="bg1"/>
              </a:solidFill>
            </a:endParaRP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400" dirty="0">
                <a:solidFill>
                  <a:schemeClr val="bg1"/>
                </a:solidFill>
              </a:rPr>
              <a:t>2) Is Japan (and China/Korea) a “why” or a “how” culture? 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8494" r="8494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Persuading: Applications-based vs. Principles-based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91472-EB29-E94B-AE6C-67F652234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485" y="5566410"/>
            <a:ext cx="8027265" cy="7088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D701AF-298D-A448-87E5-30CE5E7BA844}"/>
              </a:ext>
            </a:extLst>
          </p:cNvPr>
          <p:cNvSpPr txBox="1"/>
          <p:nvPr/>
        </p:nvSpPr>
        <p:spPr>
          <a:xfrm>
            <a:off x="6708126" y="582741"/>
            <a:ext cx="1544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Why? </a:t>
            </a:r>
            <a:r>
              <a:rPr lang="en-US" dirty="0"/>
              <a:t>v</a:t>
            </a:r>
            <a:r>
              <a:rPr lang="en-JP" dirty="0"/>
              <a:t>s How?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D440A6-D72C-E849-BAE0-B158514659EC}"/>
              </a:ext>
            </a:extLst>
          </p:cNvPr>
          <p:cNvSpPr txBox="1"/>
          <p:nvPr/>
        </p:nvSpPr>
        <p:spPr>
          <a:xfrm>
            <a:off x="3688485" y="1555358"/>
            <a:ext cx="408829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Principled-based questions:</a:t>
            </a:r>
          </a:p>
          <a:p>
            <a:endParaRPr lang="en-JP" dirty="0"/>
          </a:p>
          <a:p>
            <a:r>
              <a:rPr lang="en-JP" dirty="0"/>
              <a:t>Why are we doing this?</a:t>
            </a:r>
          </a:p>
          <a:p>
            <a:r>
              <a:rPr lang="en-JP" dirty="0"/>
              <a:t>Why is this good for our group/company?</a:t>
            </a:r>
          </a:p>
          <a:p>
            <a:r>
              <a:rPr lang="en-JP" dirty="0"/>
              <a:t>Why does this benefit us?</a:t>
            </a:r>
          </a:p>
          <a:p>
            <a:r>
              <a:rPr lang="en-JP" dirty="0"/>
              <a:t>Why is this necessary?</a:t>
            </a:r>
          </a:p>
          <a:p>
            <a:r>
              <a:rPr lang="en-JP" dirty="0"/>
              <a:t>Why are we not doing something else?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CFE34D-0183-7147-95E6-1AD8CE9BCBE7}"/>
              </a:ext>
            </a:extLst>
          </p:cNvPr>
          <p:cNvSpPr txBox="1"/>
          <p:nvPr/>
        </p:nvSpPr>
        <p:spPr>
          <a:xfrm>
            <a:off x="7776783" y="1555358"/>
            <a:ext cx="372730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Applications-based questions:</a:t>
            </a:r>
          </a:p>
          <a:p>
            <a:endParaRPr lang="en-JP" dirty="0"/>
          </a:p>
          <a:p>
            <a:r>
              <a:rPr lang="en-JP" dirty="0"/>
              <a:t>How are we going to implement this?</a:t>
            </a:r>
          </a:p>
          <a:p>
            <a:r>
              <a:rPr lang="en-JP" dirty="0"/>
              <a:t>How will this benefit us?</a:t>
            </a:r>
          </a:p>
          <a:p>
            <a:r>
              <a:rPr lang="en-JP" dirty="0"/>
              <a:t>How will this change our group?</a:t>
            </a:r>
          </a:p>
          <a:p>
            <a:r>
              <a:rPr lang="en-JP" dirty="0"/>
              <a:t>How are we going to overcome this?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84CD1B-CCF1-4E43-A7B7-D69E49E00BD9}"/>
              </a:ext>
            </a:extLst>
          </p:cNvPr>
          <p:cNvSpPr txBox="1"/>
          <p:nvPr/>
        </p:nvSpPr>
        <p:spPr>
          <a:xfrm>
            <a:off x="3688485" y="4114881"/>
            <a:ext cx="73452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Do you agree with the below scale? </a:t>
            </a:r>
          </a:p>
          <a:p>
            <a:r>
              <a:rPr lang="en-JP" dirty="0"/>
              <a:t>How about you personally?</a:t>
            </a:r>
          </a:p>
          <a:p>
            <a:r>
              <a:rPr lang="en-JP" dirty="0"/>
              <a:t>Have you found any differences when speaking with non-Asian colleagues?</a:t>
            </a:r>
          </a:p>
        </p:txBody>
      </p:sp>
    </p:spTree>
    <p:extLst>
      <p:ext uri="{BB962C8B-B14F-4D97-AF65-F5344CB8AC3E}">
        <p14:creationId xmlns:p14="http://schemas.microsoft.com/office/powerpoint/2010/main" val="362067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F9FB8-096A-8B40-72D3-44E09EF8F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Practice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0DA256-1FCD-617F-3A47-FBE3CA87E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6967054" cy="937396"/>
          </a:xfrm>
        </p:spPr>
        <p:txBody>
          <a:bodyPr vert="horz" lIns="91440" tIns="45720" rIns="91440" bIns="45720" rtlCol="0" anchor="b">
            <a:normAutofit fontScale="75000" lnSpcReduction="20000"/>
          </a:bodyPr>
          <a:lstStyle/>
          <a:p>
            <a:pPr marL="0" indent="0">
              <a:buNone/>
            </a:pPr>
            <a:r>
              <a:rPr lang="en-US" altLang="ja-JP" sz="6000" dirty="0">
                <a:solidFill>
                  <a:schemeClr val="tx1"/>
                </a:solidFill>
              </a:rPr>
              <a:t>Scenario: ”Why” vs “How”  </a:t>
            </a: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DF2B0A-32EA-1D45-D3CF-F3C8E310EAFB}"/>
              </a:ext>
            </a:extLst>
          </p:cNvPr>
          <p:cNvSpPr txBox="1"/>
          <p:nvPr/>
        </p:nvSpPr>
        <p:spPr>
          <a:xfrm>
            <a:off x="3436716" y="5725020"/>
            <a:ext cx="7399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Principles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C532E9-7865-0C0B-AE9B-C4A96EA8E7CE}"/>
              </a:ext>
            </a:extLst>
          </p:cNvPr>
          <p:cNvCxnSpPr/>
          <p:nvPr/>
        </p:nvCxnSpPr>
        <p:spPr>
          <a:xfrm>
            <a:off x="4779343" y="5909686"/>
            <a:ext cx="61616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34">
            <a:extLst>
              <a:ext uri="{FF2B5EF4-FFF2-40B4-BE49-F238E27FC236}">
                <a16:creationId xmlns:a16="http://schemas.microsoft.com/office/drawing/2014/main" id="{86AF91E7-38B9-52A4-8284-6497E38100FF}"/>
              </a:ext>
            </a:extLst>
          </p:cNvPr>
          <p:cNvSpPr/>
          <p:nvPr/>
        </p:nvSpPr>
        <p:spPr>
          <a:xfrm>
            <a:off x="9653079" y="5597427"/>
            <a:ext cx="633046" cy="396465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Isosceles Triangle 32">
            <a:extLst>
              <a:ext uri="{FF2B5EF4-FFF2-40B4-BE49-F238E27FC236}">
                <a16:creationId xmlns:a16="http://schemas.microsoft.com/office/drawing/2014/main" id="{A05D9B00-251C-CAD9-E49D-71BCB851F876}"/>
              </a:ext>
            </a:extLst>
          </p:cNvPr>
          <p:cNvSpPr/>
          <p:nvPr/>
        </p:nvSpPr>
        <p:spPr>
          <a:xfrm>
            <a:off x="5121833" y="5655905"/>
            <a:ext cx="633046" cy="39646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B7548A-C3FD-33F0-0247-73009D291488}"/>
              </a:ext>
            </a:extLst>
          </p:cNvPr>
          <p:cNvSpPr txBox="1"/>
          <p:nvPr/>
        </p:nvSpPr>
        <p:spPr>
          <a:xfrm>
            <a:off x="10640459" y="5448021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Applications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EC6A88-36CF-8561-984F-68C6567C1851}"/>
              </a:ext>
            </a:extLst>
          </p:cNvPr>
          <p:cNvSpPr txBox="1"/>
          <p:nvPr/>
        </p:nvSpPr>
        <p:spPr>
          <a:xfrm>
            <a:off x="4556706" y="5240407"/>
            <a:ext cx="157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Team Member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7F5BEE-6A6E-7B45-F5F8-7ECC9BA62590}"/>
              </a:ext>
            </a:extLst>
          </p:cNvPr>
          <p:cNvSpPr txBox="1"/>
          <p:nvPr/>
        </p:nvSpPr>
        <p:spPr>
          <a:xfrm>
            <a:off x="9695520" y="5181929"/>
            <a:ext cx="548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You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41F43B-CFE2-1360-38DE-C13DD5493C83}"/>
              </a:ext>
            </a:extLst>
          </p:cNvPr>
          <p:cNvSpPr txBox="1"/>
          <p:nvPr/>
        </p:nvSpPr>
        <p:spPr>
          <a:xfrm>
            <a:off x="3869268" y="1958874"/>
            <a:ext cx="728095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/>
            <a:r>
              <a:rPr lang="en-US" sz="2800" b="1" dirty="0">
                <a:solidFill>
                  <a:schemeClr val="accent1"/>
                </a:solidFill>
              </a:rPr>
              <a:t>“Why is my Japanese colleague always asking me “how” I think I can help? I need to know “why” they think I can help them!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061CBB0-CF42-6878-9202-BE0BD6A2A87A}"/>
              </a:ext>
            </a:extLst>
          </p:cNvPr>
          <p:cNvSpPr txBox="1">
            <a:spLocks/>
          </p:cNvSpPr>
          <p:nvPr/>
        </p:nvSpPr>
        <p:spPr>
          <a:xfrm>
            <a:off x="3869268" y="3385499"/>
            <a:ext cx="7734291" cy="14905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You are meeting your German colleague to discuss the timeline for an upcoming project. You know that Germans are mostly principle-based (why). What questions would you ask them about the project timeline to discover their opinions?  </a:t>
            </a:r>
          </a:p>
        </p:txBody>
      </p:sp>
    </p:spTree>
    <p:extLst>
      <p:ext uri="{BB962C8B-B14F-4D97-AF65-F5344CB8AC3E}">
        <p14:creationId xmlns:p14="http://schemas.microsoft.com/office/powerpoint/2010/main" val="276559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JP" sz="2800" dirty="0"/>
              <a:t>Strategies</a:t>
            </a:r>
          </a:p>
          <a:p>
            <a:r>
              <a:rPr lang="en-JP" sz="2800" dirty="0"/>
              <a:t>When working with principle-based (why) cultures, keep in mind that their “why” questions are not attacking you or your idea. </a:t>
            </a:r>
          </a:p>
          <a:p>
            <a:r>
              <a:rPr lang="en-JP" sz="2800" dirty="0"/>
              <a:t>Employ “why” questions yourself such “Why will this benefit us?” or “Why should we do this by Monday instead of Tuesday?”</a:t>
            </a:r>
          </a:p>
          <a:p>
            <a:endParaRPr lang="en-JP" sz="2800" dirty="0"/>
          </a:p>
          <a:p>
            <a:r>
              <a:rPr lang="en-JP" sz="2800" dirty="0"/>
              <a:t>When working with applications-based (how) cultures, use “how” questions to encourage teamwork and to develop relationships. </a:t>
            </a:r>
          </a:p>
          <a:p>
            <a:endParaRPr lang="en-JP" sz="2800" dirty="0"/>
          </a:p>
        </p:txBody>
      </p:sp>
    </p:spTree>
    <p:extLst>
      <p:ext uri="{BB962C8B-B14F-4D97-AF65-F5344CB8AC3E}">
        <p14:creationId xmlns:p14="http://schemas.microsoft.com/office/powerpoint/2010/main" val="268031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6891</TotalTime>
  <Words>349</Words>
  <Application>Microsoft Macintosh PowerPoint</Application>
  <PresentationFormat>Widescreen</PresentationFormat>
  <Paragraphs>38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Corbel</vt:lpstr>
      <vt:lpstr>Lucida Grande</vt:lpstr>
      <vt:lpstr>Wingdings 2</vt:lpstr>
      <vt:lpstr>Frame</vt:lpstr>
      <vt:lpstr>PowerPoint Presentation</vt:lpstr>
      <vt:lpstr>PowerPoint Presentation</vt:lpstr>
      <vt:lpstr>Persuading: Applications-based vs. Principles-based</vt:lpstr>
      <vt:lpstr>Practice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Conor Aherne (Shared)</cp:lastModifiedBy>
  <cp:revision>10</cp:revision>
  <dcterms:modified xsi:type="dcterms:W3CDTF">2022-04-27T11:17:19Z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